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embeddedFontLst>
    <p:embeddedFont>
      <p:font typeface="Anton" pitchFamily="2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4c39ce8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4c39ce8c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74c39ce8c6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74c39ce8c6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74c39ce8c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74c39ce8c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74c39ce8c6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74c39ce8c6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74c39ce8c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74c39ce8c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74c39ce8c6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74c39ce8c6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74c39ce8c6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74c39ce8c6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74c39ce8c6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74c39ce8c6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74c39ce8c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74c39ce8c6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4c39ce8c6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74c39ce8c6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74c39ce8c6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74c39ce8c6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74c39ce8c6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74c39ce8c6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74c39ce8c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74c39ce8c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74c39ce8c6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74c39ce8c6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74c39ce8c6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74c39ce8c6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74c39ce8c6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74c39ce8c6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74c39ce8c6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74c39ce8c6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74c39ce8c6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74c39ce8c6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74c39ce8c6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74c39ce8c6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74c39ce8c6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74c39ce8c6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74c39ce8c6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74c39ce8c6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74c39ce8c6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74c39ce8c6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74c39ce8c6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74c39ce8c6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74c39ce8c6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74c39ce8c6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74c39ce8c6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74c39ce8c6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74c39ce8c6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74c39ce8c6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1</a:t>
            </a:r>
            <a:endParaRPr sz="7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</a:t>
            </a:r>
            <a:endParaRPr sz="7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2</a:t>
            </a:r>
            <a:endParaRPr sz="7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14</a:t>
            </a:r>
            <a:endParaRPr sz="7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3</a:t>
            </a:r>
            <a:endParaRPr sz="7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21</a:t>
            </a:r>
            <a:endParaRPr sz="7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4</a:t>
            </a:r>
            <a:endParaRPr sz="7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0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28</a:t>
            </a:r>
            <a:endParaRPr sz="7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5</a:t>
            </a:r>
            <a:endParaRPr sz="7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2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35</a:t>
            </a:r>
            <a:endParaRPr sz="7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3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3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6</a:t>
            </a:r>
            <a:endParaRPr sz="7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4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42</a:t>
            </a:r>
            <a:endParaRPr sz="7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5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5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7</a:t>
            </a:r>
            <a:endParaRPr sz="7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6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6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49</a:t>
            </a:r>
            <a:endParaRPr sz="7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7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7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8</a:t>
            </a:r>
            <a:endParaRPr sz="7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8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8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56</a:t>
            </a:r>
            <a:endParaRPr sz="7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9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9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9</a:t>
            </a:r>
            <a:endParaRPr sz="7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0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0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63</a:t>
            </a:r>
            <a:endParaRPr sz="7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1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1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10</a:t>
            </a:r>
            <a:endParaRPr sz="7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2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2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70</a:t>
            </a:r>
            <a:endParaRPr sz="7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3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3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11</a:t>
            </a:r>
            <a:endParaRPr sz="7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4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4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77</a:t>
            </a:r>
            <a:endParaRPr sz="7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5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5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7 x 12</a:t>
            </a:r>
            <a:endParaRPr sz="7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6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6"/>
          <p:cNvSpPr/>
          <p:nvPr/>
        </p:nvSpPr>
        <p:spPr>
          <a:xfrm>
            <a:off x="0" y="2166750"/>
            <a:ext cx="9144000" cy="19185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84</a:t>
            </a:r>
            <a:endParaRPr sz="7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7" title="Public Domain Clip Art Image | Kitty on Tennis Ball | ID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21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7"/>
          <p:cNvSpPr txBox="1"/>
          <p:nvPr/>
        </p:nvSpPr>
        <p:spPr>
          <a:xfrm>
            <a:off x="902650" y="1304875"/>
            <a:ext cx="7506900" cy="33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You can do it!</a:t>
            </a:r>
            <a:endParaRPr sz="10800">
              <a:solidFill>
                <a:schemeClr val="dk2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On-screen Show (16:9)</PresentationFormat>
  <Paragraphs>25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Anton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NEW PC</dc:creator>
  <cp:lastModifiedBy>Poetic Curves</cp:lastModifiedBy>
  <cp:revision>1</cp:revision>
  <dcterms:modified xsi:type="dcterms:W3CDTF">2024-06-26T19:42:39Z</dcterms:modified>
</cp:coreProperties>
</file>